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73" r:id="rId2"/>
    <p:sldId id="474" r:id="rId3"/>
    <p:sldId id="475" r:id="rId4"/>
    <p:sldId id="476" r:id="rId5"/>
    <p:sldId id="478" r:id="rId6"/>
    <p:sldId id="479" r:id="rId7"/>
    <p:sldId id="480" r:id="rId8"/>
    <p:sldId id="429" r:id="rId9"/>
    <p:sldId id="470" r:id="rId10"/>
    <p:sldId id="471" r:id="rId11"/>
    <p:sldId id="485" r:id="rId12"/>
    <p:sldId id="481" r:id="rId13"/>
    <p:sldId id="484" r:id="rId14"/>
    <p:sldId id="434" r:id="rId15"/>
  </p:sldIdLst>
  <p:sldSz cx="9144000" cy="5143500" type="screen16x9"/>
  <p:notesSz cx="6858000" cy="9144000"/>
  <p:embeddedFontLst>
    <p:embeddedFont>
      <p:font typeface="Orly's Font 2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7" d="100"/>
          <a:sy n="67" d="100"/>
        </p:scale>
        <p:origin x="-72" y="-37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0:08.791"/>
    </inkml:context>
    <inkml:brush xml:id="br0">
      <inkml:brushProperty name="width" value="0.21167" units="cm"/>
      <inkml:brushProperty name="height" value="0.21167" units="cm"/>
      <inkml:brushProperty name="color" value="#FAE1D2"/>
      <inkml:brushProperty name="fitToCurve" value="1"/>
    </inkml:brush>
  </inkml:definitions>
  <inkml:trace contextRef="#ctx0" brushRef="#br0">34-1 381,'-7'0'31,"-15"0"-25,17 0-11,5 0-40,0 0-92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13.354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5 1 68,'0'8'91,"0"-2"-64,0-5-3,0-1 19,0 0-8,0 0-6,0 4-2,0-1-3,0 0 0,0 1 3,0-4-8,-2 0-5,2 3-3,0 0 0,-4-3-4,4 3 2,-4-1 1,4-2 3,0 0-1,0 3-3,0-3-4,0 0 1,0 0 1,0 0-2,0 0 2,0 0-5,0 0 1,0 0 7,20 3-3,9 4 2,7 2-3,7 0 0,9 0-4,9-2 1,0-2-1,1-2-2,-7 3 1,-10-3-1,-14-2 0,-6 2-1,-8 4 2,-5-6-1,-5 2 0,-2-3 1,-5 3 1,0-3 0,0 0-1,0 3 0,0 0-2,0-1 1,0-2-1,0 3 0,0 0 1,0-3-2,0 0 2,0 3-1,0-3 1,0 0 4,0 1 1,0 2-3,0 0 1,0-3-2,0 3 0,0-3 0,0 0 3,0 0-2,0 0 0,0 3-1,0-3 1,0 0-2,0 0 2,0 0-1,0 0-1,0 0-2,-3 0 0,1 0-5,2 0-5,0 0-8,0 0-26,0 0-34,0 0-43,0-9-75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14.705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10-2 89,'-13'0'145,"5"0"-107,4 0 1,4 0 4,0 0-9,0 0-2,0 0-8,0 0-2,0 0 2,0 0-3,0 0-3,0 0-6,0 0-3,0 0 3,0 0-4,0 0-3,0 0 0,0 0 4,0 0-6,0 0-1,0 0 1,0 0 4,17 2 2,7 7-4,0 2-2,7-1 0,8 4-2,2-7-1,6 2 2,2-2-2,0-2 0,-5-2 0,-6 0 0,-6-3 0,-8 0 0,-8 0 0,1 0 2,-9 0-4,-4 1 4,-1-1-1,-3 0-1,0 0 1,0 3-2,0-3 0,0 3 1,0-3-2,0 3 2,0-3 0,0 0 0,0 2-2,0-2 4,0 0-4,0 0 2,0 0-2,0 0 1,0 3 0,0-3 1,0 3 0,0-3 1,0 0 0,0 3 0,0-3-1,0 0 1,0 0-1,0 0-1,0 0 1,0 0-1,0 0-1,0 0 2,0 0 0,0 0 0,0 0 2,0 0-1,0 0-1,0 0-1,0 0 0,0 0 1,0 0-5,0 0-5,0 0-8,0 0-13,0 0-10,0 0-12,0 0-22,0 0-42,0 0-51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16.229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7 0 35,'-6'0'142,"2"0"-101,0 5-2,4-5-7,0 3-3,0 1 5,0 2-2,0 1-11,0-2-4,0 1-2,0 0-5,0-2-2,0-1-1,0 0 1,0-1 5,0 1-4,0-3 4,0 0 6,0 3-6,0-3-7,0 0 0,0 0-1,0 0 2,0 0 0,0 0-1,0 0 3,0 0-5,0 0-1,0 0-2,0 0 8,8 0-2,8 6 0,5 5-5,9-1 1,7 4 1,3-4-6,12 0 4,-1 1-2,1-4 0,1 1 2,-3 1 0,-4-2-2,2 0 0,-19-3 0,-5 2 0,-7-1 0,-5-2 0,0 0 2,-3 0-1,-3-2-1,3 2 0,3 3 0,-3-4 0,2 4-1,-7-3 1,-3-3 1,-1 1-2,0-1 1,0 3 0,0 0 0,0-3 1,0 1-2,0-1 1,0 3 1,0-3-2,0 0 1,0 0 1,0 0 0,0 0-2,0 0 0,0 0-3,0 0 3,0 0 2,0 0 1,0 0-2,0 0 2,0 0-2,0 0-4,0 0-6,-5 0-11,-6 0-6,2 0-20,-1 0-9,8 0-25,2-4-54,0-3-65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18.875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8-1 35,'0'3'-29,"0"2"204,-3 4-78,1-5-48,-1-1 20,3-3-18,0 0-13,-1 3-10,1-3-8,0 0-8,0 3 5,0-3 1,0 0-4,0 2-8,0-2 3,0 0-1,0 3-4,0-3 0,0 0 0,0 0-3,0 0-1,0 0-1,0 0-1,0 0 14,13 6-7,16 5-6,5 2 2,6-2 2,-2-1 0,10 0-1,-3-2-6,-5 2 7,4-4-3,-9-1 2,1 1-2,-7-3 1,-1-2-1,-3 6 0,-13-4 0,0 1 1,-7-1-2,-1-3 3,-4 3-2,0-3 1,0 0-1,0 3 0,0-1-1,0 1 0,0-3 0,0 3 0,0 0 3,0-2 0,0-1 1,0 0-1,0 3 1,0-3 1,0 3-1,0-3 0,0 3-2,0-3 0,0 0 1,0 0-2,0 0 0,0 0 0,0 0 0,0 0-2,0 0-1,0 0-4,0 0-2,0 0-5,0 0-7,0 0-28,0 0-24,0-9-24,0-1-66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20.962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13 51 44,'0'0'77,"0"0"-46,0-3 1,0-4-8,0 4 2,0 2 4,0-2-5,0 0-1,0 3 5,-4-3 4,4 3-6,0 0 1,-3 0-4,3 0-2,-3 0-2,-1 0-6,4 0-4,-2 0-2,2 0-1,-3 0-2,3 0 4,0 0 0,0 0 3,0 0 4,0 0-4,0 0-3,0 0-3,0 0 1,0 0 0,0 0-2,0 0 0,0 0-6,0 0 2,3 0 0,-1 0-3,2 0 2,6 0 1,-1 0 0,7 0-1,8 0 1,-3 0-2,5 0 1,-2 0 0,-1 0 0,7 0-1,-1 0 0,10 0-1,-8-2-1,-2-1-1,4-3 1,-6 2 3,-1 4-1,1-3 1,-5 3 0,6-3 1,3 3-2,-6 0 2,8 0-1,-4 0 0,-4 0 0,-9 0 0,-4 0 0,-9 0 0,-3 0 1,0 0-1,0 0 2,0 0-2,0 0 2,0 0-4,0 0 0,0 0 1,0 0 1,0 0 1,0 0 1,0 0-2,0 0 2,0 0-2,0 0 2,0 0-1,0 0 0,0 0-1,0 0 0,0 0-1,0 0-1,0 0-3,0 0-1,0 0-5,0 0-6,0 0-12,0 0-16,0 0-23,0 0-51,0-5-65,0 2 38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22.342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-4-7 52,'0'0'123,"-3"3"-78,3-3 0,0 2 5,0-2-12,0 0-12,0 0-5,0 0 0,0 3-3,0-3 2,0 0 1,0 0 3,0 0 2,0 0-1,0 0-7,0 0-1,0 0-6,0 0-1,0 0-5,0 0-1,0 0 1,0 0-3,0 0 2,0 0-2,0 0-2,0 0 6,7 0-4,10 3 1,4 0-3,2 1 0,10-4 2,-1 3 0,3-3-5,9 0 4,-6 0-2,5 0 1,3 0 0,-8 0 0,4 0 0,-7 0 0,-3 0 1,4 0-2,-11-3 1,5-1-1,-2 4 2,-5-6-1,0 6 0,-8-3 1,-6 3-1,1 0 0,-5 0 0,-5 0 1,2 0 0,-2 0-1,0 0 1,0 0 0,0 0 0,0 0 1,0 0 1,0 0 2,0 0-1,0 0-2,0 0-1,0 0-1,0 0 0,0 0 1,0 0-1,0 0 0,0 0-2,0 0-3,0 0-3,0 0-5,0 0-12,0 0-20,0 0-18,0-2-25,0 2-68,0 0-73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23.593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0-1 3,'0'0'90,"0"0"35,0 3-79,0 0-1,0-3-7,0 0-12,-3 3-8,3-3 8,0 2-5,0 1-4,0-3 6,0 0-1,0 0-8,0 0 2,0 3-1,0-3-4,0 0 0,0 3-1,0-3-1,0 0-4,0 0-2,0 0-2,0 0 3,0 0 2,15 0 1,7 4-5,12 3 0,1-3 0,4 2-1,-5-3 0,2-3 1,0 0-2,-5 0 2,-8 0-3,5 0 2,-7 0 0,-3 0-1,8 0 2,-12 0-4,-5 0 4,-6 0-2,0 0 0,-3 0 0,4 0 0,-2 0 0,5-3 0,1 0 0,4 3 0,-4-3 0,1 3 0,-2 0 0,-7 0 0,0 0 0,0 0 2,0 0-1,0 0-1,0 0 1,0 0-1,0 0 0,0 0 0,0 0 0,0 0-1,0 0 1,0 0 0,0 0 1,0 0 0,0 0 0,0 0 0,0 0-1,0 0 2,0 0-2,0 0 1,0 0-1,0 0 0,0 0 0,0 0 0,0 0-1,0 0-3,0 0-1,0 0-6,0 0-8,0 0-7,0 0-17,0 0-18,0 0-38,0-1-67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24.832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66-14 19,'-16'0'-19,"-4"0"48,12 6 125,4 1-123,-1-1-21,1-6 9,-1 0 3,1 0-7,4 0 2,0 2 16,0-2 1,0 0 2,0 3-7,0 0-12,0-3-4,0 0 3,0 0-5,0 0 0,0 0-1,0 0-2,0 0 1,0 0 4,0 0-2,0 0 0,0 0 2,0 0-6,0 0-1,0 0-2,0 0-1,0 0 3,0 0 0,4 0 2,13 0-2,7 0-5,8 0-1,-6 0 2,2 0-2,-6 0 0,-3 0 1,-2 0-2,-4 0 2,10 0-2,-9 0 2,8 0-1,-5 0 1,7 0 0,-7 0-2,0 0 1,4 0 2,-4 0-2,2 0 0,1 0 0,-6 0 0,1 0 2,1 0-4,-4 0 2,2 0 0,-6 0 0,7 0 0,-9 0 2,-3 0-2,-3 0 2,0 0 0,0 0 4,0 0 0,0 0 3,0 0-3,0 0 0,0 0-4,0 0 0,0 0 1,0 0-3,0 0 1,0 0 0,0 0 0,0 0-2,0 0 1,0 0 2,0 0-4,0 0 2,0 0-5,0 0-3,0 0-5,0 0-10,0 0-26,0 0-16,0 0-13,0 0-67,0-6-47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28.200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55 12 150,'-12'0'255,"-9"0"-164,4 0-64,7 0 29,6 0-21,4 0-19,0 0-9,0 0-3,0 0 1,0 0 5,0 0 2,0 0-2,0 0 3,0 0-3,0 0-3,0 0-3,0 0-4,0 0-1,0 0 0,16 0 5,5 0 0,10 0-4,6 0-1,4 0 1,7 0 2,-3 0-1,1 0-1,4 0-1,-6 0 2,-3 0 0,4 0-2,-7 0 1,-1 0 1,-4 0-1,-7 0 0,-8 0 0,3 0 0,-9 0 1,0 0-1,1 0 0,1 0 0,-5 0-1,-4 0 1,-5 0 0,0 0 0,0 0 0,0 0 1,0 0-1,0 0-1,0 0 1,0 0 0,0 0 1,0 0-2,0 0 1,0 0 1,0 0-1,0 0-1,3 0 0,0 0-1,3 0 3,-1 0-1,9 0-1,-5 0 0,7 0 0,-4 3-1,-3-3 1,-4 3 1,2-3-1,-2 0-1,4 3 1,3-3-2,0 0 4,0 0-1,-4 0-1,-4 0 1,1 0 0,-5 0 1,0 0-1,0 0 0,0 0-3,0 1 2,0 2-1,0 0 2,0 0 0,0-3 0,0 0 1,0 0-2,0 0 2,0 0-1,0 0 1,0 0-2,0 0-3,0 0-1,0 0-10,0 0-7,0 0-12,0 0-21,0 0-24,0 0-29,0 0-55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055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-2-3 450,'-3'13'25,"-10"-10"45,13-3-7,0 0-15,0 0-17,0 0-36,0 0-21,0 0-44,0 0-80,16 0-140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256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37-4 189,'-11'0'327,"-7"0"-265,9 0 28,5 0-46,1 0-7,3 0-22,0 0-16,0 0-7,0 0-11,0 0-14,0 0-10,0 0-16,0 0-32,3 0-9,17 0-65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33:24.191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 contextRef="#ctx0" brushRef="#br0">-4807-2255 49,'0'0'277,"0"0"-238,0 0 9,0 0-4,0-7-15,0 4-10,0 3-7,0 0-6,-3 0-4,3 0-3,0 0 0,0 0-5,-3 0-3,3 0-2,-2 0-12,2 0-22,0 0-24,0 0-15,0 0-8,-8 0-92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2.62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4.37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1015-3367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4T23:35:53.788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175 209 11,'-12'-11'-2,"-5"-2"12,10 7 13,-2-2 4,3 2-14,0 0 16,-6-2-14,4-3-1,-4 4 24,4-2-14,-5 1-15,8 4 3,-10-9-4,3 6 8,-2 2-12,6-1-4,-3 3-1,8 0-1,1 2 2,-1 1-1,3 0 1,0 0 0,0 0 0,0 0 4,0 0 5,0 0 7,0 0 9,0 0-4,0 0-3,0 0-1,0 0 3,0 0-4,0 0-7,0 0-2,0 0 2,0 0-1,0 0-4,0 0 0,0 0 0,0 0-2,0 0-1,0 0-1,0 0 0,0 0 0,0 0-2,0 0 0,0 0 0,0 0-4,0 0 0,0 0 6,0 0-2,5 0 4,13 0 1,5 0-4,1 0 1,1 0 5,6-3-10,-3 3 6,3-3 2,-2 3-7,5 0 6,-8-3-7,1 3 4,2 0 1,-6 0-1,7 0 1,-3 0 0,9 0-2,-5 0 2,-2 0-1,4 0-3,-1 0 1,6 0 1,-8 0-7,5 0 4,-2 0 3,5 0-2,-9 0 1,3 3-2,0 3 4,-4-5 0,-4 2-1,-1 0-3,-8-3 3,-1 3 1,-6-3 2,2 0-1,-1 0 1,-5 0-1,4 0 0,-3 0-3,-2 0 4,1 0-5,-4 0 5,2 0 1,1 0-1,0 0-1,1 0-1,-4 0 1,5 0-3,-2 0 3,6 0-1,0 0 1,-1 0 1,1 0-1,-3 0 0,0 0 0,0 0 0,4-3 0,-2 0 0,-3-1-1,5 4 1,-1-3-2,2 0 0,0 3-2,-4-3 1,0 3 1,-6-2 4,-1 2-1,0 0-1,0 0 2,0 0 0,0 0-2,0 0 0,0 0 0,0 0 0,0 0 0,0 0 2,0 0-2,4 0 0,-1 0-2,-2 0 4,7-2-1,-3-1-2,2 1 1,-5-1-2,6 3 2,-2 0 0,-5-3 0,4 3-2,-2-3 2,4 3 0,-1-1-1,-1-2 1,-1 0-1,4 0 1,-5 3 0,-3 0 1,0 0-1,0-3 0,0 3 0,0 0 1,3 0-3,3 0 3,0-2 0,5-4-1,1 3-1,-4-1 1,2 0-1,-4 1 1,0 0 1,-5 2-2,7 1 2,-3-3-1,-1 0 1,1 3-2,-2-3 1,0 3-1,1-3 1,0 3 0,-3 0 0,-1 0 1,0 0-1,0 0 3,0 0-3,0 0 2,0 0-2,0-2 0,0 2 1,3 0-2,-3 0 1,0 0 1,0 0-1,0 0 1,0 0 1,0 0-1,0 0 2,0 0-1,0 0-1,0 0 0,0 0 0,0 0 0,0 0 1,0 0-2,0 0 2,0 0-1,0 0 0,0 0 3,0 0-2,0 0-1,0 0 1,0 0 2,0 0-2,0 0 0,0 0-4,0 0 4,0 0-2,0 0 3,0 0-2,0 0 1,0 0 0,0 0 1,0 0-1,0 0 1,0 0 1,0 0-2,0 0-1,0 0-1,0 0 1,0 0-1,0 0 0,0 0 1,0 0-2,0 0 2,0 0-2,0 0 1,0 0-1,0 0 0,0 0 1,0 0 0,0 0-1,0 0 1,0 0 0,0 0-1,0 0 1,0 0-3,0 0 2,0 0-1,4 0 0,-4 0-1,0 0 2,0 0-1,0 0 1,0 0 0,0 0 0,1 0 1,3 0 0,-2 0-2,2 0 2,-4 0-1,0 0 1,0 0 0,0 0 1,0 0-1,0 0 2,0 0-2,0 0 0,0 0 0,0 0-2,0 0 2,0 0 0,0 0 0,0 0 0,0 0 3,0 0-6,0 0-1,0 0-5,0 0-10,0 0-9,0 0-41,0 0-37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3:25:56.406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31 264 186,'-15'0'19,"2"0"-4,2 0 21,9 0-14,2 0-20,0 0-1,0 0 7,0 0 7,0 0 4,0 0 0,0 0 4,0 0 3,0 0 1,0 0-5,0 0-3,0 0-1,0 0-4,0 0-1,-3 0 3,3 0-5,0 0-2,0 0-3,0 0-2,0 0 0,0 0-1,0 0 1,0 0-3,0 0 4,0 0-1,0 0-1,0 0-1,0 0-2,0 0 0,0 0 0,0 0 0,0 0-1,0 0 1,0 0 0,0 0 0,0 0-1,0 0 0,0 0-1,0 0 0,0 0 4,0 0-2,0 0 1,0 0 0,0 0-1,8 0 1,4 0-1,-3 0 1,6 0-2,-3 0 1,0 0 1,4 0-1,-7 0 0,4 0 0,-1-3 0,0 0 0,0 3 0,0-3 0,-2 3 0,6-1-1,0 1 2,-3-3-1,5 0 1,0 0-2,1 3 1,-1-3 0,-2 1 1,-1-1-1,-4 3 0,5-3-1,0 0 2,1 2-1,2-2 0,-3-1 0,4 1 0,-3 0 0,-3 2 0,2 1-1,2-3 2,0 3-1,-2-3 0,3 3 0,-2 0-1,4 0 1,-4 0 0,3-3 0,1 3 0,-4 0 0,2 0-1,-2 0 1,2-2 0,-5 2 0,3-3-1,1-3 0,0 3 0,-3-1 2,-1-2-2,-2 3 2,0 1-2,-7 0 1,5 2 1,2-2-1,-7 2 0,4-3 0,-4 3 1,5-3 0,-1 0-2,3 3 1,0-1 1,-2-2-1,0 3 0,2-3 0,2 0 0,1 0 0,-3 1 0,2-1 0,-5 0-1,6 0 1,-1 3 1,5-3-1,-3 2 0,2-2 0,4-4 0,-3 3 0,3 1 0,-5-3-1,4 1 2,3 2-1,-4-1 0,6 1 0,-7 0 0,-2 0-1,0 0 2,2 1-2,4-1 1,0 0 0,1-1 1,0 1-1,-6-1 0,2 1 0,1-3-1,-4 4 2,5-4-1,4 3 0,1-1 0,-1-2 0,-6 3 0,9-2 0,-5 2-1,6 0 1,-7 0 0,-9-2 1,7-1-1,-9 5 0,0-2 0,-9 0 0,4 0 0,-5 3 0,-2-3 1,3 3-1,0 0 0,-3 0 1,0 0-1,0 0 2,0 0 0,0 0 3,0 0-2,0 0 0,2 0 0,-2 0-1,0 0 1,0 0 0,0 0 3,0 0-1,0 0 1,0 0 0,0 0 1,0 0-2,0 0 0,0 0 1,0 0 0,0 0-2,0 0 2,0 0-1,0 0-1,0 0-2,0 0 1,0 0-2,0 0 0,0 0-1,0 0 1,0 0-2,0 0 2,0 0-1,0 0 0,0 0-1,0 0 0,0 0 0,0 0 1,0 0-2,0 0 0,0 0-3,0 0-3,0 0-13,0 0-28,0 0-41,0 0-48,0 0-111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5T01:49:11.737"/>
    </inkml:context>
    <inkml:brush xml:id="br0">
      <inkml:brushProperty name="width" value="0.33333" units="cm"/>
      <inkml:brushProperty name="height" value="0.6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23 1 306,'-21'4'58,"18"2"-52,3-6 24,0 0-4,0 0-25,0 0 2,0 0 8,0 3 12,6 2 5,6 1-5,0 2-3,-3-5-11,0 1 0,-1-1-3,7 2 0,6 1-3,10 4 1,17-2-3,17 1 1,-3 0-1,22-6 0,6-3 5,4 0-2,19 0 0,-4 0-1,-11 0-3,-16 0 0,-20 0 1,-9 0 2,-21 0 1,-13 0 5,-5 0 0,-12 0-2,-2 0-4,0 0-1,0 0-3,0 0 2,0 0-2,0 0 1,0 0 2,0 0-1,0 0-1,0 0 2,0 0-1,0 0 1,0 0-1,0 1 0,0-1 0,0 0 0,0 0-1,0 0 1,0 0-1,0 0 0,0 0-1,0 0 2,0 0-1,0 0 1,0 0-1,0 0 0,0 0 0,0 0-3,0 0 0,0 0 1,0 0-1,0 0 3,0 0 2,0 0-2,0 0 1,0 0-1,0 0 0,0 0-3,0 0 0,0 0-3,0 0 4,3 0 3,4 0 5,4 0-5,4 0-1,-3 0 1,0 0-1,-4 0 1,1 0 0,-6 3-1,-1-3 3,-2 0-4,0 0 2,0 0-2,6 3-2,-2-3 4,5 3-1,3-3 2,-6 3-2,8-3 0,-5 2 0,-6-2 0,-3 0 1,0 0 0,0 0 0,0 0-1,0 0 0,0 3 0,0-3 0,0 3-1,0-3 2,0 0-1,0 0 0,0 0-1,0 0 0,0 0-6,0 0-10,0 0-10,0 0-19,0 0-24,0 0-23,0 0-56,0 0-67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100 chart is a tool that shows numbers from 1 to </a:t>
            </a:r>
          </a:p>
          <a:p>
            <a:r>
              <a:rPr lang="en-US" dirty="0" smtClean="0"/>
              <a:t>100 in order. It can help you count, add, and subtract.</a:t>
            </a:r>
          </a:p>
          <a:p>
            <a:endParaRPr lang="en-US" dirty="0" smtClean="0"/>
          </a:p>
          <a:p>
            <a:r>
              <a:rPr lang="en-US" dirty="0" smtClean="0"/>
              <a:t>Patterns-</a:t>
            </a:r>
          </a:p>
          <a:p>
            <a:r>
              <a:rPr lang="en-US" dirty="0" smtClean="0"/>
              <a:t>There are 10 rows on the 100 chart. There are ten numbers in each row</a:t>
            </a:r>
          </a:p>
          <a:p>
            <a:r>
              <a:rPr lang="en-US" dirty="0" smtClean="0"/>
              <a:t>There are 10 columns on the 100 chart. There are ten</a:t>
            </a:r>
            <a:r>
              <a:rPr lang="en-US" baseline="0" dirty="0" smtClean="0"/>
              <a:t> numbers in each column</a:t>
            </a:r>
          </a:p>
          <a:p>
            <a:r>
              <a:rPr lang="en-US" dirty="0" smtClean="0"/>
              <a:t>“In each row, the </a:t>
            </a:r>
          </a:p>
          <a:p>
            <a:r>
              <a:rPr lang="en-US" dirty="0" smtClean="0"/>
              <a:t>10s number stays </a:t>
            </a:r>
          </a:p>
          <a:p>
            <a:r>
              <a:rPr lang="en-US" dirty="0" smtClean="0"/>
              <a:t>the same and </a:t>
            </a:r>
          </a:p>
          <a:p>
            <a:r>
              <a:rPr lang="en-US" dirty="0" smtClean="0"/>
              <a:t>the 1s number </a:t>
            </a:r>
          </a:p>
          <a:p>
            <a:r>
              <a:rPr lang="en-US" dirty="0" smtClean="0"/>
              <a:t>goes up by 1.”</a:t>
            </a:r>
          </a:p>
          <a:p>
            <a:r>
              <a:rPr lang="en-US" dirty="0" smtClean="0"/>
              <a:t>“In each column, </a:t>
            </a:r>
          </a:p>
          <a:p>
            <a:r>
              <a:rPr lang="en-US" dirty="0" smtClean="0"/>
              <a:t>the 10s number </a:t>
            </a:r>
          </a:p>
          <a:p>
            <a:r>
              <a:rPr lang="en-US" dirty="0" smtClean="0"/>
              <a:t>goes up by 1 and </a:t>
            </a:r>
          </a:p>
          <a:p>
            <a:r>
              <a:rPr lang="en-US" dirty="0" smtClean="0"/>
              <a:t>the 1s number </a:t>
            </a:r>
          </a:p>
          <a:p>
            <a:r>
              <a:rPr lang="en-US" dirty="0" smtClean="0"/>
              <a:t>stays the same.”</a:t>
            </a:r>
          </a:p>
          <a:p>
            <a:r>
              <a:rPr lang="en-US" dirty="0" smtClean="0"/>
              <a:t>Smallest number, largest number</a:t>
            </a:r>
          </a:p>
          <a:p>
            <a:r>
              <a:rPr lang="en-US" dirty="0" smtClean="0"/>
              <a:t>Columns, rows</a:t>
            </a:r>
          </a:p>
          <a:p>
            <a:r>
              <a:rPr lang="en-US" dirty="0" smtClean="0"/>
              <a:t>As you go down, counting</a:t>
            </a:r>
            <a:r>
              <a:rPr lang="en-US" baseline="0" dirty="0" smtClean="0"/>
              <a:t> by tens</a:t>
            </a:r>
          </a:p>
          <a:p>
            <a:r>
              <a:rPr lang="en-US" baseline="0" dirty="0" smtClean="0"/>
              <a:t>These are the counting by tens numbers (highlight 10, 20, 30…..)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5.xml"/><Relationship Id="rId3" Type="http://schemas.openxmlformats.org/officeDocument/2006/relationships/customXml" Target="../ink/ink1.xml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11" Type="http://schemas.openxmlformats.org/officeDocument/2006/relationships/customXml" Target="../ink/ink4.xml"/><Relationship Id="rId5" Type="http://schemas.openxmlformats.org/officeDocument/2006/relationships/customXml" Target="../ink/ink2.xml"/><Relationship Id="rId15" Type="http://schemas.openxmlformats.org/officeDocument/2006/relationships/customXml" Target="../ink/ink6.xml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customXml" Target="../ink/ink3.xml"/><Relationship Id="rId1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customXml" Target="../ink/ink14.xml"/><Relationship Id="rId18" Type="http://schemas.openxmlformats.org/officeDocument/2006/relationships/image" Target="../media/image18.emf"/><Relationship Id="rId3" Type="http://schemas.openxmlformats.org/officeDocument/2006/relationships/customXml" Target="../ink/ink9.xml"/><Relationship Id="rId21" Type="http://schemas.openxmlformats.org/officeDocument/2006/relationships/customXml" Target="../ink/ink18.xml"/><Relationship Id="rId7" Type="http://schemas.openxmlformats.org/officeDocument/2006/relationships/customXml" Target="../ink/ink11.xml"/><Relationship Id="rId12" Type="http://schemas.openxmlformats.org/officeDocument/2006/relationships/image" Target="../media/image15.emf"/><Relationship Id="rId17" Type="http://schemas.openxmlformats.org/officeDocument/2006/relationships/customXml" Target="../ink/ink16.xml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7.emf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emf"/><Relationship Id="rId11" Type="http://schemas.openxmlformats.org/officeDocument/2006/relationships/customXml" Target="../ink/ink13.xml"/><Relationship Id="rId5" Type="http://schemas.openxmlformats.org/officeDocument/2006/relationships/customXml" Target="../ink/ink10.xml"/><Relationship Id="rId15" Type="http://schemas.openxmlformats.org/officeDocument/2006/relationships/customXml" Target="../ink/ink15.xml"/><Relationship Id="rId10" Type="http://schemas.openxmlformats.org/officeDocument/2006/relationships/image" Target="../media/image14.emf"/><Relationship Id="rId19" Type="http://schemas.openxmlformats.org/officeDocument/2006/relationships/customXml" Target="../ink/ink17.xml"/><Relationship Id="rId4" Type="http://schemas.openxmlformats.org/officeDocument/2006/relationships/image" Target="../media/image11.emf"/><Relationship Id="rId9" Type="http://schemas.openxmlformats.org/officeDocument/2006/relationships/customXml" Target="../ink/ink12.xml"/><Relationship Id="rId14" Type="http://schemas.openxmlformats.org/officeDocument/2006/relationships/image" Target="../media/image16.emf"/><Relationship Id="rId22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8.xml"/><Relationship Id="rId5" Type="http://schemas.openxmlformats.org/officeDocument/2006/relationships/image" Target="../media/image8.emf"/><Relationship Id="rId4" Type="http://schemas.openxmlformats.org/officeDocument/2006/relationships/customXml" Target="../ink/ink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652104" y="1132575"/>
            <a:ext cx="4140200" cy="1255388"/>
            <a:chOff x="6308149" y="2149971"/>
            <a:chExt cx="2681471" cy="1220724"/>
          </a:xfrm>
        </p:grpSpPr>
        <p:sp>
          <p:nvSpPr>
            <p:cNvPr id="10" name="Cloud Callout 9"/>
            <p:cNvSpPr/>
            <p:nvPr/>
          </p:nvSpPr>
          <p:spPr>
            <a:xfrm>
              <a:off x="6308149" y="2149971"/>
              <a:ext cx="2590800" cy="1220724"/>
            </a:xfrm>
            <a:prstGeom prst="cloudCallout">
              <a:avLst>
                <a:gd name="adj1" fmla="val -50189"/>
                <a:gd name="adj2" fmla="val 83167"/>
              </a:avLst>
            </a:prstGeom>
            <a:solidFill>
              <a:schemeClr val="accent6"/>
            </a:solidFill>
            <a:ln w="38100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16584" y="2203962"/>
              <a:ext cx="2473036" cy="778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5">
                      <a:lumMod val="50000"/>
                    </a:schemeClr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 </a:t>
              </a:r>
            </a:p>
            <a:p>
              <a:pPr algn="ctr"/>
              <a:endParaRPr lang="en-US" sz="2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39" name="Ink 1138"/>
              <p14:cNvContentPartPr/>
              <p14:nvPr/>
            </p14:nvContentPartPr>
            <p14:xfrm>
              <a:off x="9956220" y="2836680"/>
              <a:ext cx="12600" cy="0"/>
            </p14:xfrm>
          </p:contentPart>
        </mc:Choice>
        <mc:Fallback xmlns="">
          <p:pic>
            <p:nvPicPr>
              <p:cNvPr id="1139" name="Ink 113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6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89" name="Ink 1188"/>
              <p14:cNvContentPartPr/>
              <p14:nvPr/>
            </p14:nvContentPartPr>
            <p14:xfrm>
              <a:off x="9586860" y="3978600"/>
              <a:ext cx="0" cy="0"/>
            </p14:xfrm>
          </p:contentPart>
        </mc:Choice>
        <mc:Fallback xmlns="">
          <p:pic>
            <p:nvPicPr>
              <p:cNvPr id="1189" name="Ink 118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90" name="Ink 1189"/>
              <p14:cNvContentPartPr/>
              <p14:nvPr/>
            </p14:nvContentPartPr>
            <p14:xfrm>
              <a:off x="9770820" y="4094160"/>
              <a:ext cx="12240" cy="0"/>
            </p14:xfrm>
          </p:contentPart>
        </mc:Choice>
        <mc:Fallback xmlns="">
          <p:pic>
            <p:nvPicPr>
              <p:cNvPr id="1190" name="Ink 118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1224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23" name="Ink 1222"/>
              <p14:cNvContentPartPr/>
              <p14:nvPr/>
            </p14:nvContentPartPr>
            <p14:xfrm>
              <a:off x="8059020" y="1476240"/>
              <a:ext cx="5400" cy="3960"/>
            </p14:xfrm>
          </p:contentPart>
        </mc:Choice>
        <mc:Fallback xmlns="">
          <p:pic>
            <p:nvPicPr>
              <p:cNvPr id="1223" name="Ink 122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055549" y="1469760"/>
                <a:ext cx="15814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25" name="Ink 1224"/>
              <p14:cNvContentPartPr/>
              <p14:nvPr/>
            </p14:nvContentPartPr>
            <p14:xfrm>
              <a:off x="4940340" y="2959080"/>
              <a:ext cx="360" cy="360"/>
            </p14:xfrm>
          </p:contentPart>
        </mc:Choice>
        <mc:Fallback xmlns="">
          <p:pic>
            <p:nvPicPr>
              <p:cNvPr id="1225" name="Ink 122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925220" y="2943960"/>
                <a:ext cx="3060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45" name="Ink 1244"/>
              <p14:cNvContentPartPr/>
              <p14:nvPr/>
            </p14:nvContentPartPr>
            <p14:xfrm>
              <a:off x="10159620" y="1079520"/>
              <a:ext cx="720" cy="360"/>
            </p14:xfrm>
          </p:contentPart>
        </mc:Choice>
        <mc:Fallback xmlns="">
          <p:pic>
            <p:nvPicPr>
              <p:cNvPr id="1245" name="Ink 124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29380" y="1064400"/>
                <a:ext cx="61200" cy="306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57200" y="4000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decide which number is larger?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4572000" y="1465098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67 or 75?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687704"/>
            <a:ext cx="23431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0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>
          <a:xfrm>
            <a:off x="7643834" y="3502742"/>
            <a:ext cx="770120" cy="7073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708948" y="3494576"/>
            <a:ext cx="770120" cy="7073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058" y="407594"/>
            <a:ext cx="2093051" cy="282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99782" y="3277909"/>
            <a:ext cx="8801100" cy="916637"/>
            <a:chOff x="267958" y="3368340"/>
            <a:chExt cx="8572500" cy="877829"/>
          </a:xfrm>
        </p:grpSpPr>
        <p:sp>
          <p:nvSpPr>
            <p:cNvPr id="30" name="Text Placeholder 3"/>
            <p:cNvSpPr txBox="1">
              <a:spLocks/>
            </p:cNvSpPr>
            <p:nvPr/>
          </p:nvSpPr>
          <p:spPr bwMode="auto">
            <a:xfrm>
              <a:off x="267958" y="3745101"/>
              <a:ext cx="8572500" cy="50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140  141  142  143  144  145  146   147   148 149 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403575" y="3368340"/>
              <a:ext cx="8143272" cy="317789"/>
              <a:chOff x="385886" y="4270678"/>
              <a:chExt cx="8143272" cy="317789"/>
            </a:xfrm>
          </p:grpSpPr>
          <p:grpSp>
            <p:nvGrpSpPr>
              <p:cNvPr id="32" name="Group 31"/>
              <p:cNvGrpSpPr>
                <a:grpSpLocks noChangeAspect="1"/>
              </p:cNvGrpSpPr>
              <p:nvPr/>
            </p:nvGrpSpPr>
            <p:grpSpPr>
              <a:xfrm>
                <a:off x="385886" y="4314221"/>
                <a:ext cx="8143272" cy="252473"/>
                <a:chOff x="399040" y="4319701"/>
                <a:chExt cx="8143272" cy="252473"/>
              </a:xfrm>
            </p:grpSpPr>
            <p:cxnSp>
              <p:nvCxnSpPr>
                <p:cNvPr id="39" name="Straight Arrow Connector 38"/>
                <p:cNvCxnSpPr/>
                <p:nvPr/>
              </p:nvCxnSpPr>
              <p:spPr bwMode="auto">
                <a:xfrm flipV="1">
                  <a:off x="399040" y="4368709"/>
                  <a:ext cx="8143272" cy="7327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auto">
                <a:xfrm>
                  <a:off x="227555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auto">
                <a:xfrm>
                  <a:off x="308947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auto">
                <a:xfrm>
                  <a:off x="390339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 bwMode="auto">
                <a:xfrm>
                  <a:off x="471731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3" name="Straight Connector 32"/>
              <p:cNvCxnSpPr/>
              <p:nvPr/>
            </p:nvCxnSpPr>
            <p:spPr bwMode="auto">
              <a:xfrm>
                <a:off x="1480318" y="4335994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auto">
              <a:xfrm>
                <a:off x="747320" y="432510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auto">
              <a:xfrm>
                <a:off x="7997395" y="4287027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auto">
              <a:xfrm>
                <a:off x="5453686" y="431422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6371735" y="429245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7278895" y="4270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Cloud Callout 49"/>
          <p:cNvSpPr/>
          <p:nvPr/>
        </p:nvSpPr>
        <p:spPr>
          <a:xfrm>
            <a:off x="3631563" y="284131"/>
            <a:ext cx="3377065" cy="1821366"/>
          </a:xfrm>
          <a:prstGeom prst="cloudCallout">
            <a:avLst>
              <a:gd name="adj1" fmla="val 54907"/>
              <a:gd name="adj2" fmla="val 4188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23914" y="504209"/>
            <a:ext cx="25409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am counting I say 143 before 149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28600" y="1104373"/>
            <a:ext cx="3086100" cy="10618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Let’s compare 143 to 149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50" grpId="0" animBg="1"/>
      <p:bldP spid="51" grpId="0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Callout 7"/>
          <p:cNvSpPr/>
          <p:nvPr/>
        </p:nvSpPr>
        <p:spPr>
          <a:xfrm>
            <a:off x="640080" y="813620"/>
            <a:ext cx="2857500" cy="1485900"/>
          </a:xfrm>
          <a:prstGeom prst="cloudCallout">
            <a:avLst>
              <a:gd name="adj1" fmla="val 85599"/>
              <a:gd name="adj2" fmla="val 225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297180" y="3013706"/>
            <a:ext cx="2823210" cy="1457325"/>
          </a:xfrm>
          <a:prstGeom prst="cloudCallout">
            <a:avLst>
              <a:gd name="adj1" fmla="val 99027"/>
              <a:gd name="adj2" fmla="val -1130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>
              <a:buFont typeface="Wingdings" pitchFamily="2" charset="2"/>
              <a:buNone/>
            </a:pPr>
            <a:endParaRPr lang="en-US" dirty="0" smtClean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2023110" y="2382495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143 &lt; 149</a:t>
            </a: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754380" y="1046648"/>
            <a:ext cx="2743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143 comes before 149. It is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less than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149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486400" y="1879632"/>
            <a:ext cx="427221" cy="35130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8001000" y="1879632"/>
            <a:ext cx="427221" cy="35130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480060" y="3212126"/>
            <a:ext cx="2514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149 comes after 143. It is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greater  than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143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2068830" y="4241146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149 &gt; 143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772344"/>
              </p:ext>
            </p:extLst>
          </p:nvPr>
        </p:nvGraphicFramePr>
        <p:xfrm>
          <a:off x="4572000" y="294558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74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75429" y="1234439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James collects sports cards. He has 156 basketball cards and 165 baseball cards.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22837"/>
            <a:ext cx="2486025" cy="255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43200" y="2222837"/>
            <a:ext cx="4114800" cy="2063413"/>
            <a:chOff x="457200" y="857250"/>
            <a:chExt cx="2353709" cy="1283170"/>
          </a:xfrm>
        </p:grpSpPr>
        <p:sp>
          <p:nvSpPr>
            <p:cNvPr id="6" name="Oval Callout 5"/>
            <p:cNvSpPr/>
            <p:nvPr/>
          </p:nvSpPr>
          <p:spPr>
            <a:xfrm>
              <a:off x="457200" y="857250"/>
              <a:ext cx="2353709" cy="1283170"/>
            </a:xfrm>
            <a:prstGeom prst="wedgeEllipseCallout">
              <a:avLst>
                <a:gd name="adj1" fmla="val -60795"/>
                <a:gd name="adj2" fmla="val -27447"/>
              </a:avLst>
            </a:prstGeom>
            <a:solidFill>
              <a:schemeClr val="accent6"/>
            </a:solidFill>
            <a:ln w="38100">
              <a:solidFill>
                <a:schemeClr val="accent5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4795" y="1176147"/>
              <a:ext cx="2171700" cy="86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5">
                      <a:lumMod val="50000"/>
                    </a:schemeClr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Is 156 greater than 165 or less than 165?</a:t>
              </a:r>
            </a:p>
            <a:p>
              <a:pPr algn="ctr"/>
              <a:r>
                <a:rPr lang="en-US" sz="2400" dirty="0" smtClean="0">
                  <a:solidFill>
                    <a:schemeClr val="accent5">
                      <a:lumMod val="50000"/>
                    </a:schemeClr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How do you 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377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783080" y="4000500"/>
            <a:ext cx="6082471" cy="900410"/>
            <a:chOff x="1117172" y="2834640"/>
            <a:chExt cx="6082471" cy="900410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 bwMode="auto">
            <a:xfrm>
              <a:off x="1117172" y="3211830"/>
              <a:ext cx="60824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 </a:t>
              </a:r>
              <a:r>
                <a:rPr lang="en-US" sz="1800" b="1" u="sng" dirty="0" smtClean="0">
                  <a:solidFill>
                    <a:srgbClr val="0070C0"/>
                  </a:solidFill>
                  <a:latin typeface="Orly's Font 2" pitchFamily="66" charset="0"/>
                </a:rPr>
                <a:t>156</a:t>
              </a:r>
              <a:r>
                <a:rPr lang="en-US" sz="1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r>
                <a:rPr lang="en-US" sz="1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157 158 159 160 161 162 163 164 </a:t>
              </a:r>
              <a:r>
                <a:rPr lang="en-US" sz="1800" b="1" u="sng" dirty="0" smtClean="0">
                  <a:solidFill>
                    <a:srgbClr val="0070C0"/>
                  </a:solidFill>
                  <a:latin typeface="Orly's Font 2" pitchFamily="66" charset="0"/>
                </a:rPr>
                <a:t>165</a:t>
              </a:r>
              <a:r>
                <a:rPr lang="en-US" sz="1800" u="sng" dirty="0" smtClean="0">
                  <a:solidFill>
                    <a:srgbClr val="00B0F0"/>
                  </a:solidFill>
                  <a:latin typeface="Orly's Font 2" pitchFamily="66" charset="0"/>
                </a:rPr>
                <a:t> </a:t>
              </a:r>
              <a:endParaRPr lang="en-US" sz="1800" u="sng" dirty="0">
                <a:solidFill>
                  <a:srgbClr val="00B0F0"/>
                </a:solidFill>
                <a:latin typeface="Orly's Font 2" pitchFamily="66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 bwMode="auto">
            <a:xfrm rot="-60000">
              <a:off x="1151462" y="2938523"/>
              <a:ext cx="5020738" cy="64152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1699183" y="2856487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2067529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2539822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2944612" y="283464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199590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3407089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3842296" y="283464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4268151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5663510" y="285357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4738006" y="284607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273010"/>
              </p:ext>
            </p:extLst>
          </p:nvPr>
        </p:nvGraphicFramePr>
        <p:xfrm>
          <a:off x="4167719" y="285750"/>
          <a:ext cx="4503420" cy="3683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342"/>
                <a:gridCol w="450342"/>
                <a:gridCol w="450342"/>
                <a:gridCol w="450342"/>
                <a:gridCol w="450342"/>
                <a:gridCol w="450342"/>
                <a:gridCol w="450342"/>
                <a:gridCol w="450342"/>
                <a:gridCol w="450342"/>
                <a:gridCol w="450342"/>
              </a:tblGrid>
              <a:tr h="3635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635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635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635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635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7306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7306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7306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7306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7306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5883648" y="2034540"/>
            <a:ext cx="1016098" cy="873065"/>
            <a:chOff x="5883648" y="2034540"/>
            <a:chExt cx="1016098" cy="873065"/>
          </a:xfrm>
        </p:grpSpPr>
        <p:sp>
          <p:nvSpPr>
            <p:cNvPr id="55" name="Oval 54"/>
            <p:cNvSpPr/>
            <p:nvPr/>
          </p:nvSpPr>
          <p:spPr>
            <a:xfrm>
              <a:off x="5883648" y="2393255"/>
              <a:ext cx="541520" cy="51435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358226" y="2034540"/>
              <a:ext cx="541520" cy="51435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7" name="Cloud Callout 56"/>
          <p:cNvSpPr/>
          <p:nvPr/>
        </p:nvSpPr>
        <p:spPr>
          <a:xfrm>
            <a:off x="685799" y="912935"/>
            <a:ext cx="3387197" cy="1305221"/>
          </a:xfrm>
          <a:prstGeom prst="cloudCallout">
            <a:avLst>
              <a:gd name="adj1" fmla="val 68597"/>
              <a:gd name="adj2" fmla="val 40520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1" name="Ink 60"/>
              <p14:cNvContentPartPr/>
              <p14:nvPr/>
            </p14:nvContentPartPr>
            <p14:xfrm>
              <a:off x="6318990" y="2282040"/>
              <a:ext cx="466200" cy="41040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62830" y="2168640"/>
                <a:ext cx="593280" cy="29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2" name="Ink 61"/>
              <p14:cNvContentPartPr/>
              <p14:nvPr/>
            </p14:nvContentPartPr>
            <p14:xfrm>
              <a:off x="7048710" y="2273040"/>
              <a:ext cx="199440" cy="54720"/>
            </p14:xfrm>
          </p:contentPart>
        </mc:Choice>
        <mc:Fallback xmlns="">
          <p:pic>
            <p:nvPicPr>
              <p:cNvPr id="62" name="Ink 6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82830" y="2156400"/>
                <a:ext cx="337320" cy="31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3" name="Ink 62"/>
              <p14:cNvContentPartPr/>
              <p14:nvPr/>
            </p14:nvContentPartPr>
            <p14:xfrm>
              <a:off x="7468830" y="2306520"/>
              <a:ext cx="177120" cy="36000"/>
            </p14:xfrm>
          </p:contentPart>
        </mc:Choice>
        <mc:Fallback xmlns="">
          <p:pic>
            <p:nvPicPr>
              <p:cNvPr id="63" name="Ink 6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00430" y="2169360"/>
                <a:ext cx="316080" cy="31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4" name="Ink 63"/>
              <p14:cNvContentPartPr/>
              <p14:nvPr/>
            </p14:nvContentPartPr>
            <p14:xfrm>
              <a:off x="7890030" y="2287080"/>
              <a:ext cx="235080" cy="80280"/>
            </p14:xfrm>
          </p:contentPart>
        </mc:Choice>
        <mc:Fallback xmlns="">
          <p:pic>
            <p:nvPicPr>
              <p:cNvPr id="64" name="Ink 6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821990" y="2171880"/>
                <a:ext cx="373680" cy="33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5" name="Ink 64"/>
              <p14:cNvContentPartPr/>
              <p14:nvPr/>
            </p14:nvContentPartPr>
            <p14:xfrm>
              <a:off x="8364870" y="2262960"/>
              <a:ext cx="185760" cy="63000"/>
            </p14:xfrm>
          </p:contentPart>
        </mc:Choice>
        <mc:Fallback xmlns="">
          <p:pic>
            <p:nvPicPr>
              <p:cNvPr id="65" name="Ink 6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93590" y="2133000"/>
                <a:ext cx="33192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6" name="Ink 65"/>
              <p14:cNvContentPartPr/>
              <p14:nvPr/>
            </p14:nvContentPartPr>
            <p14:xfrm>
              <a:off x="4311990" y="2640960"/>
              <a:ext cx="232200" cy="19800"/>
            </p14:xfrm>
          </p:contentPart>
        </mc:Choice>
        <mc:Fallback xmlns="">
          <p:pic>
            <p:nvPicPr>
              <p:cNvPr id="66" name="Ink 65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241070" y="2502360"/>
                <a:ext cx="37368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7" name="Ink 66"/>
              <p14:cNvContentPartPr/>
              <p14:nvPr/>
            </p14:nvContentPartPr>
            <p14:xfrm>
              <a:off x="4777830" y="2651760"/>
              <a:ext cx="244080" cy="5760"/>
            </p14:xfrm>
          </p:contentPart>
        </mc:Choice>
        <mc:Fallback xmlns="">
          <p:pic>
            <p:nvPicPr>
              <p:cNvPr id="67" name="Ink 6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06550" y="2505600"/>
                <a:ext cx="389520" cy="29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8" name="Ink 67"/>
              <p14:cNvContentPartPr/>
              <p14:nvPr/>
            </p14:nvContentPartPr>
            <p14:xfrm>
              <a:off x="5224230" y="2647440"/>
              <a:ext cx="170640" cy="18000"/>
            </p14:xfrm>
          </p:contentPart>
        </mc:Choice>
        <mc:Fallback xmlns="">
          <p:pic>
            <p:nvPicPr>
              <p:cNvPr id="68" name="Ink 67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156190" y="2516760"/>
                <a:ext cx="309600" cy="28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9" name="Ink 68"/>
              <p14:cNvContentPartPr/>
              <p14:nvPr/>
            </p14:nvContentPartPr>
            <p14:xfrm>
              <a:off x="5640750" y="2680920"/>
              <a:ext cx="181080" cy="360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572710" y="2541960"/>
                <a:ext cx="323640" cy="29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0" name="Ink 69"/>
              <p14:cNvContentPartPr/>
              <p14:nvPr/>
            </p14:nvContentPartPr>
            <p14:xfrm>
              <a:off x="6012630" y="2679120"/>
              <a:ext cx="306000" cy="11520"/>
            </p14:xfrm>
          </p:contentPart>
        </mc:Choice>
        <mc:Fallback xmlns="">
          <p:pic>
            <p:nvPicPr>
              <p:cNvPr id="70" name="Ink 69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935230" y="2522160"/>
                <a:ext cx="460800" cy="322200"/>
              </a:xfrm>
              <a:prstGeom prst="rect">
                <a:avLst/>
              </a:prstGeom>
            </p:spPr>
          </p:pic>
        </mc:Fallback>
      </mc:AlternateContent>
      <p:sp>
        <p:nvSpPr>
          <p:cNvPr id="74" name="Text Placeholder 3"/>
          <p:cNvSpPr txBox="1">
            <a:spLocks/>
          </p:cNvSpPr>
          <p:nvPr/>
        </p:nvSpPr>
        <p:spPr bwMode="auto">
          <a:xfrm>
            <a:off x="114300" y="2287080"/>
            <a:ext cx="42291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165 baseball cards is greater than 156 basketball cards.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165 &gt; 156       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156 &lt; 165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94640" y="1017827"/>
            <a:ext cx="2540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am counting I say 165 after 156</a:t>
            </a:r>
          </a:p>
        </p:txBody>
      </p:sp>
    </p:spTree>
    <p:extLst>
      <p:ext uri="{BB962C8B-B14F-4D97-AF65-F5344CB8AC3E}">
        <p14:creationId xmlns:p14="http://schemas.microsoft.com/office/powerpoint/2010/main" val="246176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74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185" y="1200150"/>
            <a:ext cx="8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compare two numbers 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number chart and the counting sequence.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195328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compare two numbers 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 a number chart and the counting sequence.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151" y="962893"/>
            <a:ext cx="3963168" cy="3963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72100" y="924552"/>
            <a:ext cx="3429000" cy="155427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 100 chart is a tool that we can use to count, add and subtract. </a:t>
            </a:r>
          </a:p>
        </p:txBody>
      </p:sp>
      <p:sp>
        <p:nvSpPr>
          <p:cNvPr id="9" name="Rectangle 8"/>
          <p:cNvSpPr/>
          <p:nvPr/>
        </p:nvSpPr>
        <p:spPr>
          <a:xfrm>
            <a:off x="1166622" y="2207733"/>
            <a:ext cx="3937930" cy="394479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2991122" y="2737713"/>
            <a:ext cx="3944119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060469" y="358916"/>
            <a:ext cx="0" cy="48642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82300" y="2522746"/>
            <a:ext cx="425196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443751" y="2197182"/>
            <a:ext cx="125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3"/>
                </a:solidFill>
                <a:latin typeface="Orly's Font 2" pitchFamily="66" charset="0"/>
              </a:rPr>
              <a:t>rows</a:t>
            </a:r>
          </a:p>
        </p:txBody>
      </p:sp>
      <p:sp>
        <p:nvSpPr>
          <p:cNvPr id="23" name="Oval 22"/>
          <p:cNvSpPr/>
          <p:nvPr/>
        </p:nvSpPr>
        <p:spPr>
          <a:xfrm>
            <a:off x="1119109" y="924552"/>
            <a:ext cx="45720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694450" y="4485595"/>
            <a:ext cx="45720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 rot="16200000">
            <a:off x="4259853" y="285750"/>
            <a:ext cx="125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3"/>
                </a:solidFill>
                <a:latin typeface="Orly's Font 2" pitchFamily="66" charset="0"/>
              </a:rPr>
              <a:t>columns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17820" y="252148"/>
            <a:ext cx="3143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 chart</a:t>
            </a:r>
          </a:p>
        </p:txBody>
      </p:sp>
    </p:spTree>
    <p:extLst>
      <p:ext uri="{BB962C8B-B14F-4D97-AF65-F5344CB8AC3E}">
        <p14:creationId xmlns:p14="http://schemas.microsoft.com/office/powerpoint/2010/main" val="11902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24" grpId="0"/>
      <p:bldP spid="23" grpId="0" animBg="1"/>
      <p:bldP spid="22" grpId="0" animBg="1"/>
      <p:bldP spid="2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470571" y="1393766"/>
            <a:ext cx="1851412" cy="2717377"/>
            <a:chOff x="3470571" y="1393766"/>
            <a:chExt cx="1851412" cy="2717377"/>
          </a:xfrm>
        </p:grpSpPr>
        <p:grpSp>
          <p:nvGrpSpPr>
            <p:cNvPr id="7" name="Group 6"/>
            <p:cNvGrpSpPr/>
            <p:nvPr/>
          </p:nvGrpSpPr>
          <p:grpSpPr>
            <a:xfrm>
              <a:off x="4478488" y="1397492"/>
              <a:ext cx="304206" cy="2713651"/>
              <a:chOff x="8126409" y="708659"/>
              <a:chExt cx="379810" cy="3577591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Oval 8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3974530" y="1393980"/>
              <a:ext cx="304206" cy="2713651"/>
              <a:chOff x="8126409" y="708659"/>
              <a:chExt cx="379810" cy="3577591"/>
            </a:xfrm>
          </p:grpSpPr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3470571" y="1393766"/>
              <a:ext cx="304206" cy="2713651"/>
              <a:chOff x="8126409" y="708659"/>
              <a:chExt cx="379810" cy="3577591"/>
            </a:xfrm>
          </p:grpSpPr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138888" y="3075817"/>
              <a:ext cx="183095" cy="986585"/>
              <a:chOff x="5138888" y="3075817"/>
              <a:chExt cx="183095" cy="986585"/>
            </a:xfrm>
          </p:grpSpPr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>
                <a:off x="5138888" y="3889006"/>
                <a:ext cx="183095" cy="17339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5138888" y="3075817"/>
                <a:ext cx="183095" cy="706558"/>
                <a:chOff x="5138888" y="3075817"/>
                <a:chExt cx="183095" cy="706558"/>
              </a:xfrm>
            </p:grpSpPr>
            <p:sp>
              <p:nvSpPr>
                <p:cNvPr id="43" name="Oval 42"/>
                <p:cNvSpPr>
                  <a:spLocks noChangeAspect="1"/>
                </p:cNvSpPr>
                <p:nvPr/>
              </p:nvSpPr>
              <p:spPr>
                <a:xfrm>
                  <a:off x="5138888" y="3075817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Oval 43"/>
                <p:cNvSpPr>
                  <a:spLocks noChangeAspect="1"/>
                </p:cNvSpPr>
                <p:nvPr/>
              </p:nvSpPr>
              <p:spPr>
                <a:xfrm>
                  <a:off x="5138888" y="3342398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Oval 44"/>
                <p:cNvSpPr>
                  <a:spLocks noChangeAspect="1"/>
                </p:cNvSpPr>
                <p:nvPr/>
              </p:nvSpPr>
              <p:spPr>
                <a:xfrm>
                  <a:off x="5138888" y="3608979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cxnSp>
        <p:nvCxnSpPr>
          <p:cNvPr id="47" name="Straight Arrow Connector 46"/>
          <p:cNvCxnSpPr/>
          <p:nvPr/>
        </p:nvCxnSpPr>
        <p:spPr>
          <a:xfrm flipH="1">
            <a:off x="5053968" y="4481883"/>
            <a:ext cx="63850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089108" y="4506673"/>
            <a:ext cx="679797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207504" y="2232011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 + 4 = 34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826947" y="4211156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497540" y="4354435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tens or 30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780206" y="4211156"/>
            <a:ext cx="800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34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584620" y="3847345"/>
            <a:ext cx="531382" cy="48201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5545624" y="3744206"/>
            <a:ext cx="397976" cy="497682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86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42671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34 is </a:t>
            </a:r>
            <a:r>
              <a:rPr lang="en-US" b="1" dirty="0" smtClean="0">
                <a:solidFill>
                  <a:schemeClr val="accent3"/>
                </a:solidFill>
                <a:latin typeface="Orly's Font 2" pitchFamily="66" charset="0"/>
              </a:rPr>
              <a:t>greater than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74" name="Rectangle 373"/>
          <p:cNvSpPr/>
          <p:nvPr/>
        </p:nvSpPr>
        <p:spPr>
          <a:xfrm>
            <a:off x="10629900" y="2377761"/>
            <a:ext cx="178559" cy="43843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4413663" y="1014120"/>
            <a:ext cx="1741560" cy="3184143"/>
            <a:chOff x="4413663" y="708069"/>
            <a:chExt cx="1741560" cy="31841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5399858" y="7258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18999" y="7080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858977" y="21689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5092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34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413663" y="716071"/>
              <a:ext cx="307182" cy="2505443"/>
              <a:chOff x="7500309" y="670548"/>
              <a:chExt cx="307182" cy="2505443"/>
            </a:xfrm>
          </p:grpSpPr>
          <p:grpSp>
            <p:nvGrpSpPr>
              <p:cNvPr id="310" name="Group 309"/>
              <p:cNvGrpSpPr/>
              <p:nvPr/>
            </p:nvGrpSpPr>
            <p:grpSpPr>
              <a:xfrm>
                <a:off x="7500309" y="670548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7500309" y="2930725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858977" y="1794903"/>
              <a:ext cx="296246" cy="296746"/>
              <a:chOff x="8360029" y="2528493"/>
              <a:chExt cx="296246" cy="296746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8360029" y="2582774"/>
                <a:ext cx="296246" cy="242465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8422477" y="2528493"/>
                <a:ext cx="178559" cy="43843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61438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130299" y="1106079"/>
            <a:ext cx="2831706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435099" y="1303390"/>
            <a:ext cx="217170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34 cubes is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more than 25 cubes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006148" y="997474"/>
            <a:ext cx="1266467" cy="3170011"/>
            <a:chOff x="7006148" y="691423"/>
            <a:chExt cx="1266467" cy="3170011"/>
          </a:xfrm>
        </p:grpSpPr>
        <p:sp>
          <p:nvSpPr>
            <p:cNvPr id="292" name="Rectangle 291"/>
            <p:cNvSpPr/>
            <p:nvPr/>
          </p:nvSpPr>
          <p:spPr>
            <a:xfrm>
              <a:off x="7487738" y="2951600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7050000" y="3338214"/>
              <a:ext cx="7615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7006148" y="2955546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006148" y="695369"/>
              <a:ext cx="307182" cy="2260177"/>
              <a:chOff x="7006148" y="695369"/>
              <a:chExt cx="307182" cy="2260177"/>
            </a:xfrm>
          </p:grpSpPr>
          <p:sp>
            <p:nvSpPr>
              <p:cNvPr id="256" name="Rectangle 255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7" name="Rectangle 256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8" name="Rectangle 257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3" name="Rectangle 262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267" name="Group 266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269" name="Rectangle 268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68" name="Rectangle 267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0" name="Rectangle 259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7487738" y="691423"/>
              <a:ext cx="307182" cy="2260177"/>
              <a:chOff x="7487738" y="691423"/>
              <a:chExt cx="307182" cy="2260177"/>
            </a:xfrm>
          </p:grpSpPr>
          <p:sp>
            <p:nvSpPr>
              <p:cNvPr id="294" name="Rectangle 293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5" name="Rectangle 294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6" name="Rectangle 295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9" name="Rectangle 298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1" name="Rectangle 300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3" name="Rectangle 302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7" name="Rectangle 306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8" name="Rectangle 307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6" name="Rectangle 305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8" name="Rectangle 297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13" name="Rectangle 212"/>
            <p:cNvSpPr/>
            <p:nvPr/>
          </p:nvSpPr>
          <p:spPr>
            <a:xfrm>
              <a:off x="7976369" y="296093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8038817" y="1379321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8038817" y="1761155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8038817" y="2142989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8038817" y="252482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7976369" y="1433602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7976369" y="1815436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7976369" y="2197270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7976369" y="257910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8038817" y="290665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15" name="Text Placeholder 3"/>
          <p:cNvSpPr txBox="1">
            <a:spLocks/>
          </p:cNvSpPr>
          <p:nvPr/>
        </p:nvSpPr>
        <p:spPr bwMode="auto">
          <a:xfrm>
            <a:off x="774700" y="2536061"/>
            <a:ext cx="2857500" cy="205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dirty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66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greater than, more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9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2197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less than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37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322099" y="903663"/>
            <a:ext cx="1312424" cy="3204443"/>
            <a:chOff x="4322099" y="687769"/>
            <a:chExt cx="1312424" cy="3204443"/>
          </a:xfrm>
        </p:grpSpPr>
        <p:grpSp>
          <p:nvGrpSpPr>
            <p:cNvPr id="3" name="Group 2"/>
            <p:cNvGrpSpPr/>
            <p:nvPr/>
          </p:nvGrpSpPr>
          <p:grpSpPr>
            <a:xfrm>
              <a:off x="4322099" y="687769"/>
              <a:ext cx="1312424" cy="2513043"/>
              <a:chOff x="4322099" y="687769"/>
              <a:chExt cx="1312424" cy="2513043"/>
            </a:xfrm>
          </p:grpSpPr>
          <p:grpSp>
            <p:nvGrpSpPr>
              <p:cNvPr id="233" name="Group 232"/>
              <p:cNvGrpSpPr/>
              <p:nvPr/>
            </p:nvGrpSpPr>
            <p:grpSpPr>
              <a:xfrm>
                <a:off x="4828358" y="687769"/>
                <a:ext cx="307182" cy="2505443"/>
                <a:chOff x="0" y="0"/>
                <a:chExt cx="556260" cy="5675821"/>
              </a:xfrm>
              <a:solidFill>
                <a:srgbClr val="FFC000"/>
              </a:solidFill>
            </p:grpSpPr>
            <p:grpSp>
              <p:nvGrpSpPr>
                <p:cNvPr id="234" name="Group 233"/>
                <p:cNvGrpSpPr/>
                <p:nvPr/>
              </p:nvGrpSpPr>
              <p:grpSpPr>
                <a:xfrm>
                  <a:off x="0" y="0"/>
                  <a:ext cx="556260" cy="5120197"/>
                  <a:chOff x="0" y="0"/>
                  <a:chExt cx="556260" cy="5120817"/>
                </a:xfrm>
                <a:grpFill/>
              </p:grpSpPr>
              <p:grpSp>
                <p:nvGrpSpPr>
                  <p:cNvPr id="236" name="Group 235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38" name="Rectangle 237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" name="Rectangle 238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0" name="Group 239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42" name="Rectangle 241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3" name="Group 242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44" name="Rectangle 243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5" name="Group 24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46" name="Rectangle 245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47" name="Group 24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48" name="Group 247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50" name="Rectangle 249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51" name="Rectangle 250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49" name="Rectangle 248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41" name="Rectangle 240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" name="Rectangle 236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5" name="Rectangle 234"/>
                <p:cNvSpPr/>
                <p:nvPr/>
              </p:nvSpPr>
              <p:spPr>
                <a:xfrm>
                  <a:off x="0" y="5120196"/>
                  <a:ext cx="556260" cy="55562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4322099" y="695369"/>
                <a:ext cx="307182" cy="2505443"/>
                <a:chOff x="4322099" y="695369"/>
                <a:chExt cx="307182" cy="2505443"/>
              </a:xfrm>
            </p:grpSpPr>
            <p:grpSp>
              <p:nvGrpSpPr>
                <p:cNvPr id="272" name="Group 271"/>
                <p:cNvGrpSpPr/>
                <p:nvPr/>
              </p:nvGrpSpPr>
              <p:grpSpPr>
                <a:xfrm>
                  <a:off x="4322099" y="695369"/>
                  <a:ext cx="307182" cy="2260177"/>
                  <a:chOff x="0" y="0"/>
                  <a:chExt cx="556260" cy="5120817"/>
                </a:xfrm>
                <a:solidFill>
                  <a:srgbClr val="FFC000"/>
                </a:solidFill>
              </p:grpSpPr>
              <p:grpSp>
                <p:nvGrpSpPr>
                  <p:cNvPr id="274" name="Group 273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76" name="Rectangle 275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" name="Rectangle 276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78" name="Group 277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80" name="Rectangle 279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1" name="Group 280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82" name="Rectangle 281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3" name="Group 28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84" name="Rectangle 283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85" name="Group 28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86" name="Group 285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88" name="Rectangle 287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89" name="Rectangle 288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87" name="Rectangle 286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79" name="Rectangle 278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75" name="Rectangle 274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3" name="Rectangle 272"/>
                <p:cNvSpPr/>
                <p:nvPr/>
              </p:nvSpPr>
              <p:spPr>
                <a:xfrm>
                  <a:off x="4322099" y="2955546"/>
                  <a:ext cx="307182" cy="24526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5338277" y="2156215"/>
                <a:ext cx="296246" cy="1024940"/>
                <a:chOff x="5807446" y="2156215"/>
                <a:chExt cx="296246" cy="1024940"/>
              </a:xfrm>
            </p:grpSpPr>
            <p:grpSp>
              <p:nvGrpSpPr>
                <p:cNvPr id="271" name="Group 270"/>
                <p:cNvGrpSpPr/>
                <p:nvPr/>
              </p:nvGrpSpPr>
              <p:grpSpPr>
                <a:xfrm>
                  <a:off x="5807446" y="2156215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0" name="Rectangle 329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1" name="Rectangle 330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2" name="Group 331"/>
                <p:cNvGrpSpPr/>
                <p:nvPr/>
              </p:nvGrpSpPr>
              <p:grpSpPr>
                <a:xfrm>
                  <a:off x="5807446" y="2520312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3" name="Rectangle 332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4" name="Rectangle 333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" name="Group 383"/>
                <p:cNvGrpSpPr/>
                <p:nvPr/>
              </p:nvGrpSpPr>
              <p:grpSpPr>
                <a:xfrm>
                  <a:off x="5807446" y="2884409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85" name="Rectangle 384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6" name="Rectangle 385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23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629400" y="894471"/>
            <a:ext cx="2042945" cy="3213635"/>
            <a:chOff x="6629400" y="678577"/>
            <a:chExt cx="204294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9" name="Group 308"/>
            <p:cNvGrpSpPr/>
            <p:nvPr/>
          </p:nvGrpSpPr>
          <p:grpSpPr>
            <a:xfrm>
              <a:off x="7516379" y="683102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310" name="Group 309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97300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97300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97300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97300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97300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8376099" y="25410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8376099" y="28964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8857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37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4" y="3508634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</p:txBody>
      </p:sp>
      <p:sp>
        <p:nvSpPr>
          <p:cNvPr id="198" name="Cloud Callout 197"/>
          <p:cNvSpPr/>
          <p:nvPr/>
        </p:nvSpPr>
        <p:spPr>
          <a:xfrm>
            <a:off x="1057843" y="1103982"/>
            <a:ext cx="3023330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908813" y="1400113"/>
            <a:ext cx="3337086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23 cubes is fewer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 than 37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500062" y="2593071"/>
            <a:ext cx="2857500" cy="196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ess than, fewer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9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equal to 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22099" y="993820"/>
            <a:ext cx="1289546" cy="3204443"/>
            <a:chOff x="4322099" y="687769"/>
            <a:chExt cx="1289546" cy="32044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4828358" y="6877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322099" y="6953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315399" y="21562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5315399" y="18171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5315399" y="14486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629400" y="984628"/>
            <a:ext cx="1176305" cy="3213635"/>
            <a:chOff x="6629400" y="678577"/>
            <a:chExt cx="117630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50945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50945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50945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50945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50945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6698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057842" y="1082031"/>
            <a:ext cx="2917257" cy="1331469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095941" y="1252393"/>
            <a:ext cx="291725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25 cubes is the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same amount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as 25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0" name="Text Placeholder 3"/>
          <p:cNvSpPr txBox="1">
            <a:spLocks/>
          </p:cNvSpPr>
          <p:nvPr/>
        </p:nvSpPr>
        <p:spPr bwMode="auto">
          <a:xfrm>
            <a:off x="1032442" y="2614149"/>
            <a:ext cx="2628900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e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qual,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is the same as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85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329" y="239640"/>
            <a:ext cx="3734568" cy="373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200924" y="3829050"/>
            <a:ext cx="4793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67, 68, 69, 70, 71, 72, 73, 74, 75</a:t>
            </a:r>
            <a:endParaRPr lang="en-US" sz="2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315200" y="2435607"/>
            <a:ext cx="562869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602614" y="2782317"/>
            <a:ext cx="562869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937274"/>
            <a:ext cx="4738129" cy="10618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If we compare 67 to 75, which number is greater?</a:t>
            </a:r>
          </a:p>
        </p:txBody>
      </p:sp>
      <p:sp>
        <p:nvSpPr>
          <p:cNvPr id="11" name="Cloud Callout 10"/>
          <p:cNvSpPr/>
          <p:nvPr/>
        </p:nvSpPr>
        <p:spPr>
          <a:xfrm>
            <a:off x="1234190" y="2118354"/>
            <a:ext cx="3086100" cy="1485900"/>
          </a:xfrm>
          <a:prstGeom prst="cloudCallout">
            <a:avLst>
              <a:gd name="adj1" fmla="val 53413"/>
              <a:gd name="adj2" fmla="val 6299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1634240" y="2353156"/>
            <a:ext cx="32235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When I count forward, I say 75 after 67.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262890" y="4326850"/>
            <a:ext cx="63397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75 is more than 67. 67 is less than 75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  <p:bldP spid="10" grpId="0" animBg="1"/>
      <p:bldP spid="9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29300" y="536848"/>
            <a:ext cx="2914650" cy="253915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Orly's Font 2" pitchFamily="66" charset="0"/>
              </a:rPr>
              <a:t>L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et’s compare 105 and 95.</a:t>
            </a: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Is 105 greater than or less than 95?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6415">
            <a:off x="209959" y="1880591"/>
            <a:ext cx="204787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685800" y="691335"/>
            <a:ext cx="3606164" cy="1628956"/>
          </a:xfrm>
          <a:prstGeom prst="cloudCallout">
            <a:avLst>
              <a:gd name="adj1" fmla="val -7637"/>
              <a:gd name="adj2" fmla="val 85863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8680" y="1025792"/>
            <a:ext cx="3143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write numbers on the counting strip, I begin with 95. 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2770301" y="1844471"/>
            <a:ext cx="4426357" cy="13716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4583430" y="511403"/>
            <a:ext cx="800100" cy="461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97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98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99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102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103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104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105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4738230" y="621000"/>
              <a:ext cx="484920" cy="734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4590" y="516960"/>
                <a:ext cx="588960" cy="23652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5829300" y="3600450"/>
            <a:ext cx="3086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105 is </a:t>
            </a:r>
            <a:r>
              <a:rPr lang="en-US" u="sng" dirty="0" smtClean="0">
                <a:solidFill>
                  <a:schemeClr val="accent5"/>
                </a:solidFill>
                <a:latin typeface="Orly's Font 2" pitchFamily="66" charset="0"/>
              </a:rPr>
              <a:t>greater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u="sng" dirty="0" smtClean="0">
                <a:solidFill>
                  <a:schemeClr val="accent5"/>
                </a:solidFill>
                <a:latin typeface="Orly's Font 2" pitchFamily="66" charset="0"/>
              </a:rPr>
              <a:t>than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95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/>
              <p14:cNvContentPartPr/>
              <p14:nvPr/>
            </p14:nvContentPartPr>
            <p14:xfrm>
              <a:off x="4651830" y="4263480"/>
              <a:ext cx="650880" cy="95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86310" y="4113720"/>
                <a:ext cx="791280" cy="37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/>
      <p:bldP spid="9" grpId="0" animBg="1"/>
      <p:bldP spid="10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7876</TotalTime>
  <Words>864</Words>
  <Application>Microsoft Office PowerPoint</Application>
  <PresentationFormat>On-screen Show (16:9)</PresentationFormat>
  <Paragraphs>324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328</cp:revision>
  <dcterms:created xsi:type="dcterms:W3CDTF">2011-06-12T17:04:43Z</dcterms:created>
  <dcterms:modified xsi:type="dcterms:W3CDTF">2015-06-07T13:22:44Z</dcterms:modified>
</cp:coreProperties>
</file>